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258" r:id="rId6"/>
    <p:sldId id="263" r:id="rId7"/>
    <p:sldId id="266" r:id="rId8"/>
    <p:sldId id="267" r:id="rId9"/>
    <p:sldId id="261" r:id="rId10"/>
    <p:sldId id="260" r:id="rId11"/>
    <p:sldId id="25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y Beatty" initials="AB" lastIdx="1" clrIdx="0">
    <p:extLst>
      <p:ext uri="{19B8F6BF-5375-455C-9EA6-DF929625EA0E}">
        <p15:presenceInfo xmlns:p15="http://schemas.microsoft.com/office/powerpoint/2012/main" userId="Abby Beat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C0D59-DC6D-4B3F-B4FA-B4514BB4FE83}" v="2" dt="2020-05-09T04:06:20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y Beatty" userId="135d976a-ae3c-4579-b7de-0cb500150cb1" providerId="ADAL" clId="{218C0D59-DC6D-4B3F-B4FA-B4514BB4FE83}"/>
    <pc:docChg chg="custSel addSld delSld modSld sldOrd">
      <pc:chgData name="Abby Beatty" userId="135d976a-ae3c-4579-b7de-0cb500150cb1" providerId="ADAL" clId="{218C0D59-DC6D-4B3F-B4FA-B4514BB4FE83}" dt="2020-05-09T04:07:07.827" v="120" actId="20577"/>
      <pc:docMkLst>
        <pc:docMk/>
      </pc:docMkLst>
      <pc:sldChg chg="delSp modSp mod">
        <pc:chgData name="Abby Beatty" userId="135d976a-ae3c-4579-b7de-0cb500150cb1" providerId="ADAL" clId="{218C0D59-DC6D-4B3F-B4FA-B4514BB4FE83}" dt="2020-05-09T04:06:51.252" v="94" actId="478"/>
        <pc:sldMkLst>
          <pc:docMk/>
          <pc:sldMk cId="3981424134" sldId="258"/>
        </pc:sldMkLst>
        <pc:spChg chg="del mod">
          <ac:chgData name="Abby Beatty" userId="135d976a-ae3c-4579-b7de-0cb500150cb1" providerId="ADAL" clId="{218C0D59-DC6D-4B3F-B4FA-B4514BB4FE83}" dt="2020-05-09T04:06:51.252" v="94" actId="478"/>
          <ac:spMkLst>
            <pc:docMk/>
            <pc:sldMk cId="3981424134" sldId="258"/>
            <ac:spMk id="5" creationId="{B2C49C8E-EC8A-49E9-9CA0-576EAC3BDA42}"/>
          </ac:spMkLst>
        </pc:spChg>
      </pc:sldChg>
      <pc:sldChg chg="delSp mod">
        <pc:chgData name="Abby Beatty" userId="135d976a-ae3c-4579-b7de-0cb500150cb1" providerId="ADAL" clId="{218C0D59-DC6D-4B3F-B4FA-B4514BB4FE83}" dt="2020-05-09T04:05:57.147" v="27" actId="478"/>
        <pc:sldMkLst>
          <pc:docMk/>
          <pc:sldMk cId="1236364414" sldId="259"/>
        </pc:sldMkLst>
        <pc:spChg chg="del">
          <ac:chgData name="Abby Beatty" userId="135d976a-ae3c-4579-b7de-0cb500150cb1" providerId="ADAL" clId="{218C0D59-DC6D-4B3F-B4FA-B4514BB4FE83}" dt="2020-05-09T04:05:57.147" v="27" actId="478"/>
          <ac:spMkLst>
            <pc:docMk/>
            <pc:sldMk cId="1236364414" sldId="259"/>
            <ac:spMk id="26" creationId="{3781345B-2EFB-4FD9-81E8-D0A4EB356F60}"/>
          </ac:spMkLst>
        </pc:spChg>
      </pc:sldChg>
      <pc:sldChg chg="delSp mod">
        <pc:chgData name="Abby Beatty" userId="135d976a-ae3c-4579-b7de-0cb500150cb1" providerId="ADAL" clId="{218C0D59-DC6D-4B3F-B4FA-B4514BB4FE83}" dt="2020-05-09T04:05:54.898" v="26" actId="478"/>
        <pc:sldMkLst>
          <pc:docMk/>
          <pc:sldMk cId="2212401639" sldId="260"/>
        </pc:sldMkLst>
        <pc:spChg chg="del">
          <ac:chgData name="Abby Beatty" userId="135d976a-ae3c-4579-b7de-0cb500150cb1" providerId="ADAL" clId="{218C0D59-DC6D-4B3F-B4FA-B4514BB4FE83}" dt="2020-05-09T04:05:54.898" v="26" actId="478"/>
          <ac:spMkLst>
            <pc:docMk/>
            <pc:sldMk cId="2212401639" sldId="260"/>
            <ac:spMk id="27" creationId="{1554BBDF-B661-4AAF-8227-7C9B5104320D}"/>
          </ac:spMkLst>
        </pc:spChg>
      </pc:sldChg>
      <pc:sldChg chg="delSp mod">
        <pc:chgData name="Abby Beatty" userId="135d976a-ae3c-4579-b7de-0cb500150cb1" providerId="ADAL" clId="{218C0D59-DC6D-4B3F-B4FA-B4514BB4FE83}" dt="2020-05-09T04:05:53.131" v="25" actId="478"/>
        <pc:sldMkLst>
          <pc:docMk/>
          <pc:sldMk cId="3560123828" sldId="261"/>
        </pc:sldMkLst>
        <pc:spChg chg="del">
          <ac:chgData name="Abby Beatty" userId="135d976a-ae3c-4579-b7de-0cb500150cb1" providerId="ADAL" clId="{218C0D59-DC6D-4B3F-B4FA-B4514BB4FE83}" dt="2020-05-09T04:05:53.131" v="25" actId="478"/>
          <ac:spMkLst>
            <pc:docMk/>
            <pc:sldMk cId="3560123828" sldId="261"/>
            <ac:spMk id="31" creationId="{137148E1-7843-4463-9887-686BB2A74856}"/>
          </ac:spMkLst>
        </pc:spChg>
      </pc:sldChg>
      <pc:sldChg chg="delSp mod">
        <pc:chgData name="Abby Beatty" userId="135d976a-ae3c-4579-b7de-0cb500150cb1" providerId="ADAL" clId="{218C0D59-DC6D-4B3F-B4FA-B4514BB4FE83}" dt="2020-05-09T04:05:46.105" v="22" actId="478"/>
        <pc:sldMkLst>
          <pc:docMk/>
          <pc:sldMk cId="4060318684" sldId="263"/>
        </pc:sldMkLst>
        <pc:spChg chg="del">
          <ac:chgData name="Abby Beatty" userId="135d976a-ae3c-4579-b7de-0cb500150cb1" providerId="ADAL" clId="{218C0D59-DC6D-4B3F-B4FA-B4514BB4FE83}" dt="2020-05-09T04:05:46.105" v="22" actId="478"/>
          <ac:spMkLst>
            <pc:docMk/>
            <pc:sldMk cId="4060318684" sldId="263"/>
            <ac:spMk id="32" creationId="{677E42D1-F553-4A6D-970B-38E350F60C30}"/>
          </ac:spMkLst>
        </pc:spChg>
      </pc:sldChg>
      <pc:sldChg chg="delSp mod">
        <pc:chgData name="Abby Beatty" userId="135d976a-ae3c-4579-b7de-0cb500150cb1" providerId="ADAL" clId="{218C0D59-DC6D-4B3F-B4FA-B4514BB4FE83}" dt="2020-05-09T04:05:49.172" v="23" actId="478"/>
        <pc:sldMkLst>
          <pc:docMk/>
          <pc:sldMk cId="859737317" sldId="266"/>
        </pc:sldMkLst>
        <pc:spChg chg="del">
          <ac:chgData name="Abby Beatty" userId="135d976a-ae3c-4579-b7de-0cb500150cb1" providerId="ADAL" clId="{218C0D59-DC6D-4B3F-B4FA-B4514BB4FE83}" dt="2020-05-09T04:05:49.172" v="23" actId="478"/>
          <ac:spMkLst>
            <pc:docMk/>
            <pc:sldMk cId="859737317" sldId="266"/>
            <ac:spMk id="35" creationId="{46AF322E-7ABB-4F09-AC27-A012140F007C}"/>
          </ac:spMkLst>
        </pc:spChg>
      </pc:sldChg>
      <pc:sldChg chg="delSp mod">
        <pc:chgData name="Abby Beatty" userId="135d976a-ae3c-4579-b7de-0cb500150cb1" providerId="ADAL" clId="{218C0D59-DC6D-4B3F-B4FA-B4514BB4FE83}" dt="2020-05-09T04:05:51.611" v="24" actId="478"/>
        <pc:sldMkLst>
          <pc:docMk/>
          <pc:sldMk cId="52274614" sldId="267"/>
        </pc:sldMkLst>
        <pc:spChg chg="del">
          <ac:chgData name="Abby Beatty" userId="135d976a-ae3c-4579-b7de-0cb500150cb1" providerId="ADAL" clId="{218C0D59-DC6D-4B3F-B4FA-B4514BB4FE83}" dt="2020-05-09T04:05:51.611" v="24" actId="478"/>
          <ac:spMkLst>
            <pc:docMk/>
            <pc:sldMk cId="52274614" sldId="267"/>
            <ac:spMk id="29" creationId="{A5C3498E-1C94-461F-B4E0-6C1CA9DEF7C5}"/>
          </ac:spMkLst>
        </pc:spChg>
      </pc:sldChg>
      <pc:sldChg chg="delSp modSp mod">
        <pc:chgData name="Abby Beatty" userId="135d976a-ae3c-4579-b7de-0cb500150cb1" providerId="ADAL" clId="{218C0D59-DC6D-4B3F-B4FA-B4514BB4FE83}" dt="2020-05-09T04:06:04.067" v="28" actId="478"/>
        <pc:sldMkLst>
          <pc:docMk/>
          <pc:sldMk cId="3315353875" sldId="268"/>
        </pc:sldMkLst>
        <pc:spChg chg="del mod">
          <ac:chgData name="Abby Beatty" userId="135d976a-ae3c-4579-b7de-0cb500150cb1" providerId="ADAL" clId="{218C0D59-DC6D-4B3F-B4FA-B4514BB4FE83}" dt="2020-05-09T04:06:04.067" v="28" actId="478"/>
          <ac:spMkLst>
            <pc:docMk/>
            <pc:sldMk cId="3315353875" sldId="268"/>
            <ac:spMk id="10" creationId="{2D14EF40-7601-47D9-8578-5A0E174AE1D8}"/>
          </ac:spMkLst>
        </pc:spChg>
      </pc:sldChg>
      <pc:sldChg chg="addSp delSp modSp new mod ord">
        <pc:chgData name="Abby Beatty" userId="135d976a-ae3c-4579-b7de-0cb500150cb1" providerId="ADAL" clId="{218C0D59-DC6D-4B3F-B4FA-B4514BB4FE83}" dt="2020-05-09T04:07:07.827" v="120" actId="20577"/>
        <pc:sldMkLst>
          <pc:docMk/>
          <pc:sldMk cId="2825948845" sldId="269"/>
        </pc:sldMkLst>
        <pc:spChg chg="mod">
          <ac:chgData name="Abby Beatty" userId="135d976a-ae3c-4579-b7de-0cb500150cb1" providerId="ADAL" clId="{218C0D59-DC6D-4B3F-B4FA-B4514BB4FE83}" dt="2020-05-09T04:06:42.945" v="93" actId="20577"/>
          <ac:spMkLst>
            <pc:docMk/>
            <pc:sldMk cId="2825948845" sldId="269"/>
            <ac:spMk id="2" creationId="{4B7C7EA1-595C-4AA4-8693-D61B3DFF0A52}"/>
          </ac:spMkLst>
        </pc:spChg>
        <pc:spChg chg="del">
          <ac:chgData name="Abby Beatty" userId="135d976a-ae3c-4579-b7de-0cb500150cb1" providerId="ADAL" clId="{218C0D59-DC6D-4B3F-B4FA-B4514BB4FE83}" dt="2020-05-09T04:06:12.559" v="32"/>
          <ac:spMkLst>
            <pc:docMk/>
            <pc:sldMk cId="2825948845" sldId="269"/>
            <ac:spMk id="3" creationId="{F285D3C3-8819-40F6-A63F-8B051796A451}"/>
          </ac:spMkLst>
        </pc:spChg>
        <pc:spChg chg="add mod">
          <ac:chgData name="Abby Beatty" userId="135d976a-ae3c-4579-b7de-0cb500150cb1" providerId="ADAL" clId="{218C0D59-DC6D-4B3F-B4FA-B4514BB4FE83}" dt="2020-05-09T04:07:07.827" v="120" actId="20577"/>
          <ac:spMkLst>
            <pc:docMk/>
            <pc:sldMk cId="2825948845" sldId="269"/>
            <ac:spMk id="4" creationId="{08553912-071B-4091-8769-828E3B087B6A}"/>
          </ac:spMkLst>
        </pc:spChg>
      </pc:sldChg>
      <pc:sldChg chg="del">
        <pc:chgData name="Abby Beatty" userId="135d976a-ae3c-4579-b7de-0cb500150cb1" providerId="ADAL" clId="{218C0D59-DC6D-4B3F-B4FA-B4514BB4FE83}" dt="2020-05-09T04:04:57.425" v="1" actId="47"/>
        <pc:sldMkLst>
          <pc:docMk/>
          <pc:sldMk cId="3772986964" sldId="269"/>
        </pc:sldMkLst>
      </pc:sldChg>
      <pc:sldChg chg="del">
        <pc:chgData name="Abby Beatty" userId="135d976a-ae3c-4579-b7de-0cb500150cb1" providerId="ADAL" clId="{218C0D59-DC6D-4B3F-B4FA-B4514BB4FE83}" dt="2020-05-09T04:04:57.425" v="1" actId="47"/>
        <pc:sldMkLst>
          <pc:docMk/>
          <pc:sldMk cId="4256461925" sldId="275"/>
        </pc:sldMkLst>
      </pc:sldChg>
      <pc:sldChg chg="del">
        <pc:chgData name="Abby Beatty" userId="135d976a-ae3c-4579-b7de-0cb500150cb1" providerId="ADAL" clId="{218C0D59-DC6D-4B3F-B4FA-B4514BB4FE83}" dt="2020-05-09T04:04:45.148" v="0" actId="47"/>
        <pc:sldMkLst>
          <pc:docMk/>
          <pc:sldMk cId="2525013347" sldId="276"/>
        </pc:sldMkLst>
      </pc:sldChg>
      <pc:sldChg chg="del">
        <pc:chgData name="Abby Beatty" userId="135d976a-ae3c-4579-b7de-0cb500150cb1" providerId="ADAL" clId="{218C0D59-DC6D-4B3F-B4FA-B4514BB4FE83}" dt="2020-05-09T04:04:45.148" v="0" actId="47"/>
        <pc:sldMkLst>
          <pc:docMk/>
          <pc:sldMk cId="1243456155" sldId="278"/>
        </pc:sldMkLst>
      </pc:sldChg>
      <pc:sldChg chg="del">
        <pc:chgData name="Abby Beatty" userId="135d976a-ae3c-4579-b7de-0cb500150cb1" providerId="ADAL" clId="{218C0D59-DC6D-4B3F-B4FA-B4514BB4FE83}" dt="2020-05-09T04:04:45.148" v="0" actId="47"/>
        <pc:sldMkLst>
          <pc:docMk/>
          <pc:sldMk cId="2996295792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7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4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2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2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CF9C1-16F9-43C7-B03F-ACE5B94B0943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988AA-284B-40AB-86BE-B201F26D9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2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7EA1-595C-4AA4-8693-D61B3DFF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Presence-Absence Gel Electrophoresis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53912-071B-4091-8769-828E3B087B6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252345"/>
            <a:ext cx="10515600" cy="45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PCR amplification was used to </a:t>
            </a:r>
            <a:r>
              <a:rPr lang="en-US" sz="2000"/>
              <a:t>amplify IGF1, IGF2, and IGFBP1-5 </a:t>
            </a:r>
            <a:r>
              <a:rPr lang="en-US" sz="2000" dirty="0"/>
              <a:t>in four male and four female samples in a series of tissues including: brain, gonad, heart, liver, muscle, tail, and regenerated tail. </a:t>
            </a:r>
          </a:p>
          <a:p>
            <a:r>
              <a:rPr lang="en-US" sz="2000" dirty="0"/>
              <a:t>Target band is indicated by the square box. Primer dimer and primer can be seen below the target band. </a:t>
            </a:r>
          </a:p>
          <a:p>
            <a:endParaRPr lang="en-US" sz="2000" dirty="0"/>
          </a:p>
          <a:p>
            <a:r>
              <a:rPr lang="en-US" sz="2000" dirty="0"/>
              <a:t>See last slide for verification of all failed amplifications.</a:t>
            </a:r>
          </a:p>
          <a:p>
            <a:endParaRPr lang="en-US" sz="2000" dirty="0"/>
          </a:p>
          <a:p>
            <a:r>
              <a:rPr lang="en-US" sz="2000" dirty="0"/>
              <a:t>Any failed amplification was redone for verification. The </a:t>
            </a:r>
            <a:r>
              <a:rPr lang="en-US" sz="2000" dirty="0" err="1"/>
              <a:t>redos</a:t>
            </a:r>
            <a:r>
              <a:rPr lang="en-US" sz="2000" dirty="0"/>
              <a:t> are separated by gene, and labeled with tissue and individual ID which can be matched to original amplification gel electrophoresis images.  Square boxes indicate target sequences.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594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402A5-4139-4C48-AA0C-A4DE4337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2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14B78-C3D5-4FA1-A48E-E9F03317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1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0E3166-BA66-4A83-8214-170F95DF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6340A-A970-4DE4-BE82-B76F5947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303"/>
            <a:ext cx="8320384" cy="55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6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2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06A94-05CD-4902-884B-A87B063D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0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0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6E387-99C1-4EBC-AFE7-943F1A5C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6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7" y="188999"/>
            <a:ext cx="7876492" cy="49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5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D07ED770251F40850761D4BCFD2A2A" ma:contentTypeVersion="15" ma:contentTypeDescription="Create a new document." ma:contentTypeScope="" ma:versionID="54c6cb0ca4a484e5b36864921a9b00f3">
  <xsd:schema xmlns:xsd="http://www.w3.org/2001/XMLSchema" xmlns:xs="http://www.w3.org/2001/XMLSchema" xmlns:p="http://schemas.microsoft.com/office/2006/metadata/properties" xmlns:ns1="http://schemas.microsoft.com/sharepoint/v3" xmlns:ns3="1cb185b4-3443-4350-b4f5-37a839150a50" xmlns:ns4="e995e176-772d-4b3c-959f-808a6ba7da6e" targetNamespace="http://schemas.microsoft.com/office/2006/metadata/properties" ma:root="true" ma:fieldsID="a58e7bc6c9c977c19dfcae5bba0a04a0" ns1:_="" ns3:_="" ns4:_="">
    <xsd:import namespace="http://schemas.microsoft.com/sharepoint/v3"/>
    <xsd:import namespace="1cb185b4-3443-4350-b4f5-37a839150a50"/>
    <xsd:import namespace="e995e176-772d-4b3c-959f-808a6ba7da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185b4-3443-4350-b4f5-37a839150a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5e176-772d-4b3c-959f-808a6ba7d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4EF94F-8615-4739-8797-2EA3438B4B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98B81-5482-4DF9-8627-8589571D9D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A3FEE52-F09F-4DA2-856C-F929D4973F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b185b4-3443-4350-b4f5-37a839150a50"/>
    <ds:schemaRef ds:uri="e995e176-772d-4b3c-959f-808a6ba7da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116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Presence-Absence Gel Electrophoresis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Beatty</dc:creator>
  <cp:lastModifiedBy>Abby Beatty</cp:lastModifiedBy>
  <cp:revision>14</cp:revision>
  <dcterms:created xsi:type="dcterms:W3CDTF">2019-12-16T23:51:55Z</dcterms:created>
  <dcterms:modified xsi:type="dcterms:W3CDTF">2020-05-09T04:07:18Z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0x010100B7D07ED770251F40850761D4BCFD2A2A</vt:lpwstr>
  </property>
</Properties>
</file>